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864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B48E487-6638-4579-A704-BB1A5DA4CBB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99920A6-8C84-42C0-8F89-F5C1FB9FD24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E487-6638-4579-A704-BB1A5DA4CBB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920A6-8C84-42C0-8F89-F5C1FB9FD2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E487-6638-4579-A704-BB1A5DA4CBB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920A6-8C84-42C0-8F89-F5C1FB9FD2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B48E487-6638-4579-A704-BB1A5DA4CBB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99920A6-8C84-42C0-8F89-F5C1FB9FD24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B48E487-6638-4579-A704-BB1A5DA4CBB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99920A6-8C84-42C0-8F89-F5C1FB9FD24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E487-6638-4579-A704-BB1A5DA4CBB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920A6-8C84-42C0-8F89-F5C1FB9FD24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E487-6638-4579-A704-BB1A5DA4CBB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920A6-8C84-42C0-8F89-F5C1FB9FD24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B48E487-6638-4579-A704-BB1A5DA4CBB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99920A6-8C84-42C0-8F89-F5C1FB9FD24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E487-6638-4579-A704-BB1A5DA4CBB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920A6-8C84-42C0-8F89-F5C1FB9FD2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B48E487-6638-4579-A704-BB1A5DA4CBB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99920A6-8C84-42C0-8F89-F5C1FB9FD246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B48E487-6638-4579-A704-BB1A5DA4CBB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99920A6-8C84-42C0-8F89-F5C1FB9FD246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B48E487-6638-4579-A704-BB1A5DA4CBBD}" type="datetimeFigureOut">
              <a:rPr lang="ru-RU" smtClean="0"/>
              <a:t>14.12.2015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99920A6-8C84-42C0-8F89-F5C1FB9FD24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121275"/>
            <a:ext cx="9144000" cy="17367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800" dirty="0" smtClean="0">
                <a:latin typeface="Monotype Corsiva" pitchFamily="66" charset="0"/>
              </a:rPr>
              <a:t/>
            </a:r>
            <a:br>
              <a:rPr lang="ru-RU" sz="4800" dirty="0" smtClean="0">
                <a:latin typeface="Monotype Corsiva" pitchFamily="66" charset="0"/>
              </a:rPr>
            </a:br>
            <a: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  <a:t>«</a:t>
            </a:r>
            <a:r>
              <a:rPr lang="ru-RU" sz="4900" dirty="0" err="1" smtClean="0">
                <a:solidFill>
                  <a:srgbClr val="00B0F0"/>
                </a:solidFill>
                <a:latin typeface="Monotype Corsiva" pitchFamily="66" charset="0"/>
              </a:rPr>
              <a:t>Холобур</a:t>
            </a:r>
            <a: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  <a:t> </a:t>
            </a:r>
            <a: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  <a:t> </a:t>
            </a:r>
            <a:r>
              <a:rPr lang="ru-RU" sz="4900" dirty="0" err="1" smtClean="0">
                <a:solidFill>
                  <a:srgbClr val="00B0F0"/>
                </a:solidFill>
                <a:latin typeface="Monotype Corsiva" pitchFamily="66" charset="0"/>
              </a:rPr>
              <a:t>буолар</a:t>
            </a:r>
            <a: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  <a:t>  </a:t>
            </a:r>
            <a:r>
              <a:rPr lang="ru-RU" sz="4900" dirty="0" err="1" smtClean="0">
                <a:solidFill>
                  <a:srgbClr val="00B0F0"/>
                </a:solidFill>
                <a:latin typeface="Monotype Corsiva" pitchFamily="66" charset="0"/>
              </a:rPr>
              <a:t>киьибит</a:t>
            </a:r>
            <a: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4900" dirty="0" err="1" smtClean="0">
                <a:solidFill>
                  <a:srgbClr val="00B0F0"/>
                </a:solidFill>
                <a:latin typeface="Monotype Corsiva" pitchFamily="66" charset="0"/>
              </a:rPr>
              <a:t>хорсунтан</a:t>
            </a:r>
            <a: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  <a:t>  </a:t>
            </a:r>
            <a:r>
              <a:rPr lang="ru-RU" sz="4900" dirty="0" err="1" smtClean="0">
                <a:solidFill>
                  <a:srgbClr val="00B0F0"/>
                </a:solidFill>
                <a:latin typeface="Monotype Corsiva" pitchFamily="66" charset="0"/>
              </a:rPr>
              <a:t>хорсун</a:t>
            </a:r>
            <a: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  <a:t>  Алексей  Миронов»</a:t>
            </a:r>
            <a:b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4900" dirty="0" err="1" smtClean="0">
                <a:solidFill>
                  <a:srgbClr val="00B0F0"/>
                </a:solidFill>
                <a:latin typeface="Monotype Corsiva" pitchFamily="66" charset="0"/>
              </a:rPr>
              <a:t>Кинигэ</a:t>
            </a:r>
            <a: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  <a:t>  </a:t>
            </a:r>
            <a:r>
              <a:rPr lang="ru-RU" sz="4900" dirty="0" err="1" smtClean="0">
                <a:solidFill>
                  <a:srgbClr val="00B0F0"/>
                </a:solidFill>
                <a:latin typeface="Monotype Corsiva" pitchFamily="66" charset="0"/>
              </a:rPr>
              <a:t>выстовката</a:t>
            </a:r>
            <a: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  <a:t/>
            </a:r>
            <a:br>
              <a:rPr lang="ru-RU" sz="4900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4800" dirty="0" smtClean="0">
                <a:solidFill>
                  <a:srgbClr val="66CCFF"/>
                </a:solidFill>
                <a:latin typeface="Monotype Corsiva" pitchFamily="66" charset="0"/>
              </a:rPr>
              <a:t/>
            </a:r>
            <a:br>
              <a:rPr lang="ru-RU" sz="4800" dirty="0" smtClean="0">
                <a:solidFill>
                  <a:srgbClr val="66CCFF"/>
                </a:solidFill>
                <a:latin typeface="Monotype Corsiva" pitchFamily="66" charset="0"/>
              </a:rPr>
            </a:br>
            <a:endParaRPr lang="ru-RU" sz="4800" dirty="0" smtClean="0">
              <a:solidFill>
                <a:srgbClr val="66CCFF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542926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dirty="0" err="1" smtClean="0">
                <a:solidFill>
                  <a:srgbClr val="00B0F0"/>
                </a:solidFill>
                <a:latin typeface="Monotype Corsiva" pitchFamily="66" charset="0"/>
              </a:rPr>
              <a:t>Бэлэмнээтэ</a:t>
            </a:r>
            <a:r>
              <a:rPr lang="ru-RU" sz="2800" dirty="0" smtClean="0">
                <a:solidFill>
                  <a:srgbClr val="00B0F0"/>
                </a:solidFill>
                <a:latin typeface="Monotype Corsiva" pitchFamily="66" charset="0"/>
              </a:rPr>
              <a:t>  библиотекарь  </a:t>
            </a:r>
            <a:br>
              <a:rPr lang="ru-RU" sz="2800" dirty="0" smtClean="0">
                <a:solidFill>
                  <a:srgbClr val="00B0F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B0F0"/>
                </a:solidFill>
                <a:latin typeface="Monotype Corsiva" pitchFamily="66" charset="0"/>
              </a:rPr>
              <a:t>Егорова З.С. </a:t>
            </a: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E:\ЕЗС\выстовка 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3" y="-22450"/>
            <a:ext cx="4429137" cy="690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E:\ЕЗС\выстовка 1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19" y="142851"/>
            <a:ext cx="9162024" cy="657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E:\ЕЗС\выстовка 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20" y="0"/>
            <a:ext cx="5112794" cy="690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E:\ЕЗС\выстовка 1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8058" y="-7123"/>
            <a:ext cx="5037148" cy="686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E:\ЕЗС\выстовка 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3" y="0"/>
            <a:ext cx="4357699" cy="689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E:\ЕЗС\выстовка 1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118"/>
            <a:ext cx="9144000" cy="639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E:\ЕЗС\выстовка 1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6423" y="-71461"/>
            <a:ext cx="4983031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E:\ЕЗС\выстовка 1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5324" y="1"/>
            <a:ext cx="46126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E:\ЕЗС\выстовка 1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6755" y="0"/>
            <a:ext cx="5265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E:\ЕЗС\выстовка 1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5513" y="0"/>
            <a:ext cx="72913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E:\ЕЗС\Вирт выставка 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5801" y="-1"/>
            <a:ext cx="506661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E:\ЕЗС\выстовка 1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025" y="0"/>
            <a:ext cx="7218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E:\ЕЗС\выставка 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37" y="428604"/>
            <a:ext cx="8940519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E:\ЕЗС\выстовка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2515" y="0"/>
            <a:ext cx="4464063" cy="689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E:\ЕЗС\выстовка 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571480"/>
            <a:ext cx="9097166" cy="624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E:\ЕЗС\выстовка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3532" y="0"/>
            <a:ext cx="4415856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E:\ЕЗС\выстовка 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123" y="0"/>
            <a:ext cx="44345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E:\ЕЗС\выстовка 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9227" y="-24"/>
            <a:ext cx="4664485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E:\ЕЗС\выстовка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5968" y="1"/>
            <a:ext cx="4514858" cy="692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</TotalTime>
  <Words>2</Words>
  <Application>Microsoft Office PowerPoint</Application>
  <PresentationFormat>Экран (4:3)</PresentationFormat>
  <Paragraphs>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Эркер</vt:lpstr>
      <vt:lpstr>  «Холобур  буолар  киьибит хорсунтан  хорсун  Алексей  Миронов» Кинигэ  выстовката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«Холобур  буолар  киьибит хорсунтан  хорсун  Алексей  Миронов» Кинигэ  выстовката    </dc:title>
  <dc:creator>JEIGY657NF</dc:creator>
  <cp:lastModifiedBy>JEIGY657NF</cp:lastModifiedBy>
  <cp:revision>2</cp:revision>
  <dcterms:created xsi:type="dcterms:W3CDTF">2015-12-14T07:52:40Z</dcterms:created>
  <dcterms:modified xsi:type="dcterms:W3CDTF">2015-12-14T08:07:12Z</dcterms:modified>
</cp:coreProperties>
</file>