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9" r:id="rId20"/>
    <p:sldId id="272" r:id="rId21"/>
    <p:sldId id="273" r:id="rId22"/>
    <p:sldId id="274" r:id="rId23"/>
    <p:sldId id="275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33BE7-631A-4779-AA66-3E689D154386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6D4227-EFC6-4767-B0E6-9F2711D5C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ah-RU" sz="4400" i="1" dirty="0" smtClean="0">
                <a:solidFill>
                  <a:srgbClr val="FF0000"/>
                </a:solidFill>
              </a:rPr>
              <a:t>П. А. Ойуунускай – Саха Норуотун улуу  уола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1800" i="1" dirty="0" smtClean="0">
              <a:solidFill>
                <a:schemeClr val="bg1"/>
              </a:solidFill>
            </a:endParaRPr>
          </a:p>
          <a:p>
            <a:pPr algn="r"/>
            <a:endParaRPr lang="ru-RU" sz="1800" i="1" dirty="0" smtClean="0">
              <a:solidFill>
                <a:schemeClr val="bg1"/>
              </a:solidFill>
            </a:endParaRPr>
          </a:p>
          <a:p>
            <a:pPr algn="r"/>
            <a:r>
              <a:rPr lang="ru-RU" sz="1800" i="1" dirty="0" smtClean="0">
                <a:solidFill>
                  <a:schemeClr val="bg1"/>
                </a:solidFill>
              </a:rPr>
              <a:t>О</a:t>
            </a:r>
            <a:r>
              <a:rPr lang="sah-RU" sz="1800" i="1" dirty="0" smtClean="0">
                <a:solidFill>
                  <a:schemeClr val="bg1"/>
                </a:solidFill>
              </a:rPr>
              <a:t>ҥордо </a:t>
            </a:r>
            <a:r>
              <a:rPr lang="ru-RU" sz="1800" i="1" dirty="0" smtClean="0">
                <a:solidFill>
                  <a:schemeClr val="bg1"/>
                </a:solidFill>
              </a:rPr>
              <a:t>: </a:t>
            </a:r>
            <a:r>
              <a:rPr lang="ru-RU" sz="1800" i="1" dirty="0" err="1" smtClean="0">
                <a:solidFill>
                  <a:schemeClr val="bg1"/>
                </a:solidFill>
              </a:rPr>
              <a:t>Булуу</a:t>
            </a:r>
            <a:r>
              <a:rPr lang="ru-RU" sz="1800" i="1" dirty="0" smtClean="0">
                <a:solidFill>
                  <a:schemeClr val="bg1"/>
                </a:solidFill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</a:rPr>
              <a:t>куоратын</a:t>
            </a:r>
            <a:r>
              <a:rPr lang="ru-RU" sz="1800" i="1" dirty="0" smtClean="0">
                <a:solidFill>
                  <a:schemeClr val="bg1"/>
                </a:solidFill>
              </a:rPr>
              <a:t> №3 –</a:t>
            </a:r>
            <a:r>
              <a:rPr lang="ru-RU" sz="1800" i="1" dirty="0" err="1" smtClean="0">
                <a:solidFill>
                  <a:schemeClr val="bg1"/>
                </a:solidFill>
              </a:rPr>
              <a:t>дээх</a:t>
            </a:r>
            <a:endParaRPr lang="ru-RU" sz="1800" i="1" dirty="0" smtClean="0">
              <a:solidFill>
                <a:schemeClr val="bg1"/>
              </a:solidFill>
            </a:endParaRPr>
          </a:p>
          <a:p>
            <a:pPr algn="r"/>
            <a:r>
              <a:rPr lang="ru-RU" sz="1800" i="1" dirty="0" smtClean="0">
                <a:solidFill>
                  <a:schemeClr val="bg1"/>
                </a:solidFill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</a:rPr>
              <a:t>оскуолатын</a:t>
            </a:r>
            <a:r>
              <a:rPr lang="ru-RU" sz="1800" i="1" dirty="0" smtClean="0">
                <a:solidFill>
                  <a:schemeClr val="bg1"/>
                </a:solidFill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</a:rPr>
              <a:t>педагог-библиотекаря</a:t>
            </a:r>
            <a:r>
              <a:rPr lang="ru-RU" sz="1800" i="1" dirty="0" smtClean="0">
                <a:solidFill>
                  <a:schemeClr val="bg1"/>
                </a:solidFill>
              </a:rPr>
              <a:t> </a:t>
            </a:r>
            <a:r>
              <a:rPr lang="ru-RU" sz="1800" i="1" dirty="0" smtClean="0">
                <a:solidFill>
                  <a:schemeClr val="bg1"/>
                </a:solidFill>
              </a:rPr>
              <a:t>Иванова С.С.</a:t>
            </a:r>
            <a:endParaRPr lang="ru-RU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2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/>
              <a:t>П.А. Ойуунускай бастакы кэргэнэ Фекла Алексеевна Сокольникова</a:t>
            </a:r>
            <a:endParaRPr lang="ru-RU" sz="2800" dirty="0"/>
          </a:p>
        </p:txBody>
      </p:sp>
      <p:pic>
        <p:nvPicPr>
          <p:cNvPr id="3074" name="Picture 2" descr="C:\Users\библиотека1\Pictures\2013-11-05\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556792"/>
            <a:ext cx="314102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2060848"/>
            <a:ext cx="4038600" cy="4093915"/>
          </a:xfrm>
        </p:spPr>
        <p:txBody>
          <a:bodyPr/>
          <a:lstStyle/>
          <a:p>
            <a:pPr marL="137160" indent="0">
              <a:buNone/>
            </a:pPr>
            <a:r>
              <a:rPr lang="sah-RU" i="1" dirty="0" smtClean="0"/>
              <a:t>Платон Алексеевич  Ойуунускай ,Фекла Алексеевналыын  </a:t>
            </a:r>
            <a:r>
              <a:rPr lang="sah-RU" i="1" dirty="0"/>
              <a:t>1920 с. </a:t>
            </a:r>
            <a:r>
              <a:rPr lang="sah-RU" i="1" dirty="0" smtClean="0"/>
              <a:t>холбосбуттара.</a:t>
            </a:r>
          </a:p>
          <a:p>
            <a:pPr marL="137160" indent="0">
              <a:buNone/>
            </a:pPr>
            <a:r>
              <a:rPr lang="sah-RU" i="1" dirty="0" smtClean="0"/>
              <a:t>1923 с. Москваҕа айаннаан иһэн Фекла Алексеевна ,Платон Алексеевич Ойуунускай илиитигэр быстыбыта.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8770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ah-RU" sz="2800" dirty="0" smtClean="0"/>
              <a:t>Сахалар  бастакы учредительнай съезтэрэ</a:t>
            </a:r>
            <a:br>
              <a:rPr lang="sah-RU" sz="2800" dirty="0" smtClean="0"/>
            </a:br>
            <a:r>
              <a:rPr lang="sah-RU" sz="2800" dirty="0" smtClean="0"/>
              <a:t>(</a:t>
            </a:r>
            <a:r>
              <a:rPr lang="sah-RU" sz="2000" i="1" dirty="0" smtClean="0"/>
              <a:t>, хаҥастан олороллор : 1- П.В. Слепцов, 3- А.Ф. Боярскай, 4 – Г.Ф. Сивцев, 5 – П.А. Ойуунускай)</a:t>
            </a:r>
            <a:endParaRPr lang="ru-RU" sz="2000" i="1" dirty="0"/>
          </a:p>
        </p:txBody>
      </p:sp>
      <p:pic>
        <p:nvPicPr>
          <p:cNvPr id="4098" name="Picture 2" descr="C:\Users\библиотека1\Pictures\2013-11-05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9632" y="1556792"/>
            <a:ext cx="6662745" cy="47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78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02016" cy="936104"/>
          </a:xfrm>
        </p:spPr>
        <p:txBody>
          <a:bodyPr>
            <a:normAutofit fontScale="90000"/>
          </a:bodyPr>
          <a:lstStyle/>
          <a:p>
            <a:r>
              <a:rPr lang="sah-RU" sz="2800" dirty="0" smtClean="0"/>
              <a:t>                                                                                                                                                  П.А. Ойуунускай уонна кини кэргэнэ Акулина Николаевна оҕолорунаан Мусялыын, Лааныктыын. Москва, 1932 с.</a:t>
            </a:r>
            <a:endParaRPr lang="ru-RU" sz="2800" dirty="0"/>
          </a:p>
        </p:txBody>
      </p:sp>
      <p:pic>
        <p:nvPicPr>
          <p:cNvPr id="5122" name="Picture 2" descr="C:\Users\библиотека1\Pictures\2013-11-05\0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115616" y="1844824"/>
            <a:ext cx="6542182" cy="45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/>
              <a:t>П.А. Ойуунускай дьиэ кэргэнин кытта Москваҕа олорбут дьиэтэ</a:t>
            </a:r>
            <a:endParaRPr lang="ru-RU" sz="2800" dirty="0"/>
          </a:p>
        </p:txBody>
      </p:sp>
      <p:pic>
        <p:nvPicPr>
          <p:cNvPr id="6146" name="Picture 2" descr="C:\Users\библиотека1\Pictures\2013-11-05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8" y="1628800"/>
            <a:ext cx="77768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/>
              <a:t>Москваҕа үөрэнэр студеннары кытта.</a:t>
            </a:r>
            <a:br>
              <a:rPr lang="sah-RU" sz="2800" dirty="0" smtClean="0"/>
            </a:br>
            <a:r>
              <a:rPr lang="sah-RU" sz="2800" dirty="0" smtClean="0"/>
              <a:t> 1932 с.</a:t>
            </a:r>
            <a:endParaRPr lang="ru-RU" sz="2800" dirty="0"/>
          </a:p>
        </p:txBody>
      </p:sp>
      <p:pic>
        <p:nvPicPr>
          <p:cNvPr id="7170" name="Picture 2" descr="C:\Users\библиотека1\Pictures\2013-11-05\0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" t="-806" r="3050" b="1902"/>
          <a:stretch/>
        </p:blipFill>
        <p:spPr bwMode="auto">
          <a:xfrm rot="10800000">
            <a:off x="1440872" y="1704108"/>
            <a:ext cx="6373092" cy="46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ah-RU" sz="2400" dirty="0" smtClean="0"/>
              <a:t>П. А. Ойуунускай 1935 с. Москва5а аспирантураны бүтэрэн баран, филологическай </a:t>
            </a:r>
            <a:r>
              <a:rPr lang="sah-RU" sz="2400" dirty="0"/>
              <a:t>наука </a:t>
            </a:r>
            <a:r>
              <a:rPr lang="sah-RU" sz="2400" dirty="0" smtClean="0"/>
              <a:t>кандидата буолан Дьокуускайдааҕы научнай – чинчийэр институту  салайбыта</a:t>
            </a:r>
            <a:endParaRPr lang="ru-RU" sz="2400" dirty="0"/>
          </a:p>
        </p:txBody>
      </p:sp>
      <p:pic>
        <p:nvPicPr>
          <p:cNvPr id="1026" name="Picture 2" descr="C:\Users\библиотека1\Pictures\2013-11-06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961973" cy="45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>
                <a:solidFill>
                  <a:schemeClr val="tx1"/>
                </a:solidFill>
              </a:rPr>
              <a:t>П.А. Ойуунускай “Кыһыл ойуун” поэмата.</a:t>
            </a:r>
            <a:br>
              <a:rPr lang="sah-RU" sz="2800" dirty="0" smtClean="0">
                <a:solidFill>
                  <a:schemeClr val="tx1"/>
                </a:solidFill>
              </a:rPr>
            </a:br>
            <a:r>
              <a:rPr lang="sah-RU" sz="2800" dirty="0" smtClean="0">
                <a:solidFill>
                  <a:schemeClr val="tx1"/>
                </a:solidFill>
              </a:rPr>
              <a:t>Бастакы тахсыыта. 1925 с.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библиотека1\Pictures\2013-11-06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55776" y="1556792"/>
            <a:ext cx="4176464" cy="48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П.А. </a:t>
            </a:r>
            <a:r>
              <a:rPr lang="ru-RU" sz="2800" dirty="0" err="1" smtClean="0"/>
              <a:t>Ойуунускай</a:t>
            </a:r>
            <a:r>
              <a:rPr lang="ru-RU" sz="2800" dirty="0" smtClean="0"/>
              <a:t> </a:t>
            </a:r>
            <a:r>
              <a:rPr lang="ru-RU" sz="2800" dirty="0" err="1" smtClean="0"/>
              <a:t>тыы</a:t>
            </a:r>
            <a:r>
              <a:rPr lang="sah-RU" sz="2800" dirty="0" smtClean="0"/>
              <a:t>ннааҕар тахсыбыт айымньыларын, тылбаастарын кинигэлэрэ</a:t>
            </a:r>
            <a:endParaRPr lang="ru-RU" sz="2800" dirty="0"/>
          </a:p>
        </p:txBody>
      </p:sp>
      <p:pic>
        <p:nvPicPr>
          <p:cNvPr id="3074" name="Picture 2" descr="C:\Users\библиотека1\Pictures\2013-11-06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4424" y="53928"/>
            <a:ext cx="4896544" cy="8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П. А. </a:t>
            </a:r>
            <a:r>
              <a:rPr lang="ru-RU" sz="2800" i="1" dirty="0" err="1" smtClean="0">
                <a:solidFill>
                  <a:schemeClr val="tx1"/>
                </a:solidFill>
              </a:rPr>
              <a:t>Ойуунускай</a:t>
            </a:r>
            <a:r>
              <a:rPr lang="ru-RU" sz="2800" i="1" dirty="0" smtClean="0">
                <a:solidFill>
                  <a:schemeClr val="tx1"/>
                </a:solidFill>
              </a:rPr>
              <a:t>  </a:t>
            </a:r>
            <a:r>
              <a:rPr lang="ru-RU" sz="2800" i="1" dirty="0" err="1" smtClean="0">
                <a:solidFill>
                  <a:schemeClr val="tx1"/>
                </a:solidFill>
              </a:rPr>
              <a:t>маннык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буочардаах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этэ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библиотека1\Pictures\2013-11-06\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2417" y="1688103"/>
            <a:ext cx="4896545" cy="405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56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/>
              <a:t>“Алампа” . П.А. Ойуунускай харандааһынан уруһуйа. 1916 с.</a:t>
            </a:r>
            <a:endParaRPr lang="ru-RU" sz="2800" dirty="0"/>
          </a:p>
        </p:txBody>
      </p:sp>
      <p:pic>
        <p:nvPicPr>
          <p:cNvPr id="2050" name="Picture 2" descr="C:\Users\библиотека1\Pictures\2013-11-06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9013" y="1967531"/>
            <a:ext cx="4946863" cy="41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56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000" dirty="0" smtClean="0"/>
              <a:t>Платон Алексеевич Слепцов – Былатыан Ойуунускай</a:t>
            </a:r>
            <a:br>
              <a:rPr lang="sah-RU" sz="2000" dirty="0" smtClean="0"/>
            </a:br>
            <a:r>
              <a:rPr lang="sah-RU" sz="2000" dirty="0" smtClean="0"/>
              <a:t>( 1893 -1939 сс. )</a:t>
            </a:r>
            <a:endParaRPr lang="ru-RU" sz="20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211960" y="1844824"/>
            <a:ext cx="4824536" cy="428133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sah-RU" sz="2000" b="1" i="1" dirty="0" smtClean="0"/>
              <a:t>Кэрэ киэҥ дойдубар мин тойук туойабын,</a:t>
            </a:r>
          </a:p>
          <a:p>
            <a:pPr marL="137160" indent="0">
              <a:buNone/>
            </a:pPr>
            <a:r>
              <a:rPr lang="sah-RU" sz="2000" b="1" i="1" dirty="0" smtClean="0"/>
              <a:t>Кэлбит күн кэскилин бу ыллыы турабын.</a:t>
            </a:r>
          </a:p>
          <a:p>
            <a:pPr marL="137160" indent="0">
              <a:buNone/>
            </a:pPr>
            <a:endParaRPr lang="sah-RU" sz="2000" b="1" i="1" dirty="0"/>
          </a:p>
          <a:p>
            <a:pPr marL="137160" indent="0">
              <a:buNone/>
            </a:pPr>
            <a:r>
              <a:rPr lang="sah-RU" sz="2000" b="1" i="1" dirty="0" smtClean="0"/>
              <a:t>Кыыһар сардаҥа уотугар,</a:t>
            </a:r>
          </a:p>
          <a:p>
            <a:pPr marL="137160" indent="0">
              <a:buNone/>
            </a:pPr>
            <a:r>
              <a:rPr lang="sah-RU" sz="2000" b="1" i="1" dirty="0" smtClean="0"/>
              <a:t>Кыһыл үйэбит дьолугар</a:t>
            </a:r>
          </a:p>
          <a:p>
            <a:pPr marL="137160" indent="0">
              <a:buNone/>
            </a:pPr>
            <a:r>
              <a:rPr lang="sah-RU" sz="2000" b="1" i="1" dirty="0" smtClean="0"/>
              <a:t>Уһун тускул тутуохпут,</a:t>
            </a:r>
          </a:p>
          <a:p>
            <a:pPr marL="137160" indent="0">
              <a:buNone/>
            </a:pPr>
            <a:r>
              <a:rPr lang="sah-RU" sz="2000" b="1" i="1" dirty="0" smtClean="0"/>
              <a:t>Уруй –айхал этиэхпит</a:t>
            </a:r>
          </a:p>
          <a:p>
            <a:pPr marL="137160" indent="0">
              <a:buNone/>
            </a:pPr>
            <a:endParaRPr lang="sah-RU" sz="2000" b="1" i="1" dirty="0"/>
          </a:p>
          <a:p>
            <a:pPr marL="137160" indent="0">
              <a:buNone/>
            </a:pPr>
            <a:r>
              <a:rPr lang="sah-RU" sz="2000" b="1" i="1" dirty="0" smtClean="0"/>
              <a:t>                      “Көҥүл ырыата”,  1922с.</a:t>
            </a:r>
            <a:endParaRPr lang="ru-RU" sz="2000" b="1" i="1" dirty="0"/>
          </a:p>
        </p:txBody>
      </p:sp>
      <p:pic>
        <p:nvPicPr>
          <p:cNvPr id="3" name="Picture 2" descr="C:\Users\библиотека1\Pictures\2013-11-08\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094790" cy="50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27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/>
              <a:t>П. А. Ойуунускай уонна Амма Аччыгыйа. 1934 с.</a:t>
            </a:r>
            <a:endParaRPr lang="ru-RU" sz="2800" dirty="0"/>
          </a:p>
        </p:txBody>
      </p:sp>
      <p:pic>
        <p:nvPicPr>
          <p:cNvPr id="4098" name="Picture 2" descr="C:\Users\библиотека1\Pictures\2013-11-06\0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4" t="2371" r="642" b="4352"/>
          <a:stretch/>
        </p:blipFill>
        <p:spPr bwMode="auto">
          <a:xfrm rot="5400000">
            <a:off x="2279072" y="2556167"/>
            <a:ext cx="4211783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/>
              <a:t>П. А. Ойуунускай уонна М. К. Аммосов. </a:t>
            </a:r>
            <a:br>
              <a:rPr lang="sah-RU" sz="2800" dirty="0" smtClean="0"/>
            </a:br>
            <a:r>
              <a:rPr lang="sah-RU" sz="2800" dirty="0" smtClean="0"/>
              <a:t>1925 с.</a:t>
            </a:r>
            <a:endParaRPr lang="ru-RU" sz="2800" dirty="0"/>
          </a:p>
        </p:txBody>
      </p:sp>
      <p:pic>
        <p:nvPicPr>
          <p:cNvPr id="5122" name="Picture 2" descr="C:\Users\библиотека1\Pictures\2013-11-06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76731" cy="46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ah-RU" sz="3200" dirty="0" smtClean="0">
                <a:solidFill>
                  <a:schemeClr val="tx1"/>
                </a:solidFill>
              </a:rPr>
              <a:t>П. А. Ойуунускай ССРС Верховнай Совет депутаттарын кытта . Москва, 1938 с.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библиотека1\Pictures\2013-11-06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8051" y="924437"/>
            <a:ext cx="4369983" cy="64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ah-RU" sz="2800" dirty="0" smtClean="0"/>
              <a:t>П. А. Ойуунускай ССРС национальностарын научнай – чинчийэр институтугар аспираннаабыт </a:t>
            </a:r>
            <a:r>
              <a:rPr lang="sah-RU" sz="2800" smtClean="0"/>
              <a:t>кэмнээҕи билиэтэ</a:t>
            </a:r>
            <a:r>
              <a:rPr lang="sah-RU" sz="2800" dirty="0" smtClean="0"/>
              <a:t>. 1932 с.</a:t>
            </a:r>
            <a:endParaRPr lang="ru-RU" sz="2800" dirty="0"/>
          </a:p>
        </p:txBody>
      </p:sp>
      <p:pic>
        <p:nvPicPr>
          <p:cNvPr id="3074" name="Picture 2" descr="C:\Users\библиотека1\Pictures\2013-11-06\0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84" t="-1056" r="32804" b="-728"/>
          <a:stretch/>
        </p:blipFill>
        <p:spPr bwMode="auto">
          <a:xfrm rot="5400000">
            <a:off x="3104316" y="-572412"/>
            <a:ext cx="2746681" cy="80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2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sah-RU" sz="2800" i="1" dirty="0" smtClean="0">
                <a:solidFill>
                  <a:schemeClr val="bg1"/>
                </a:solidFill>
              </a:rPr>
              <a:t>П. А. Слепцов –Ойуунускай репрессияламмытын кэннэ хаайыыга түһэрбит хаартыскалара.1938 с. 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библиотека1\Pictures\2013-11-06\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3964" y="750492"/>
            <a:ext cx="4752528" cy="65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94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ah-RU" sz="2800" dirty="0" smtClean="0">
                <a:solidFill>
                  <a:schemeClr val="bg1"/>
                </a:solidFill>
              </a:rPr>
              <a:t>П. А. Ойуунускай Якутскай түрмэтигэр 1939 с. алтынньы 31 к. сырдык тыына быстыбыта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sah-RU" i="1" dirty="0" smtClean="0"/>
              <a:t>Сахалар, биһиги, дьолбут иҥнэстэрин быатыгар, биир улуу талааммыт репрессия суостаах сылларыгар былдьаммыта.</a:t>
            </a:r>
          </a:p>
          <a:p>
            <a:pPr marL="137160" indent="0">
              <a:buNone/>
            </a:pPr>
            <a:r>
              <a:rPr lang="sah-RU" i="1" dirty="0"/>
              <a:t> К</a:t>
            </a:r>
            <a:r>
              <a:rPr lang="sah-RU" i="1" dirty="0" smtClean="0"/>
              <a:t>ини хоруобун кэнниттэн биир да киһи хаампатаҕа. Бэл кэргэнэ оннук бырааптан маппыта.</a:t>
            </a:r>
          </a:p>
          <a:p>
            <a:pPr marL="137160" indent="0">
              <a:buNone/>
            </a:pPr>
            <a:r>
              <a:rPr lang="sah-RU" i="1" dirty="0"/>
              <a:t> </a:t>
            </a:r>
            <a:r>
              <a:rPr lang="sah-RU" i="1" dirty="0" smtClean="0"/>
              <a:t> </a:t>
            </a:r>
            <a:r>
              <a:rPr lang="sah-RU" b="1" i="1" dirty="0" smtClean="0">
                <a:solidFill>
                  <a:schemeClr val="bg1"/>
                </a:solidFill>
              </a:rPr>
              <a:t>ыар өлүү, ыар дьылҕа....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библиотека1\Pictures\2013-11-06\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584" y="1556792"/>
            <a:ext cx="3396749" cy="44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94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581128"/>
            <a:ext cx="8363272" cy="2016224"/>
          </a:xfrm>
        </p:spPr>
        <p:txBody>
          <a:bodyPr>
            <a:normAutofit fontScale="90000"/>
          </a:bodyPr>
          <a:lstStyle/>
          <a:p>
            <a:r>
              <a:rPr lang="sah-RU" sz="2800" i="1" dirty="0" smtClean="0"/>
              <a:t>П. А. Ойуунускай буор кутун Дьокуускай кылабыыһатыттан таһааран төрөөбүт төрүт буоругар туттарыы түгэнэ. Тыл этээччи – Д.К. Сивцев – Суорун Омоллоон. 1993 с., сэтинньи</a:t>
            </a:r>
            <a:endParaRPr lang="ru-RU" sz="2800" i="1" dirty="0"/>
          </a:p>
        </p:txBody>
      </p:sp>
      <p:pic>
        <p:nvPicPr>
          <p:cNvPr id="1026" name="Picture 2" descr="C:\Users\библиотека1\Pictures\2013-11-07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28464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94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1052736"/>
            <a:ext cx="3898776" cy="4752528"/>
          </a:xfrm>
        </p:spPr>
        <p:txBody>
          <a:bodyPr>
            <a:normAutofit/>
          </a:bodyPr>
          <a:lstStyle/>
          <a:p>
            <a:pPr algn="l"/>
            <a:r>
              <a:rPr lang="sah-RU" sz="2800" dirty="0" smtClean="0">
                <a:solidFill>
                  <a:schemeClr val="tx1"/>
                </a:solidFill>
              </a:rPr>
              <a:t> </a:t>
            </a:r>
            <a:r>
              <a:rPr lang="sah-RU" sz="2800" i="1" dirty="0" smtClean="0">
                <a:solidFill>
                  <a:schemeClr val="tx1"/>
                </a:solidFill>
              </a:rPr>
              <a:t>Таатта улууһун Чөркөөхтөөҕөр с. П. А. Ойуунускай музей –уһаайбатыгар кини пааматынньыгын аһыы. </a:t>
            </a:r>
            <a:br>
              <a:rPr lang="sah-RU" sz="2800" i="1" dirty="0" smtClean="0">
                <a:solidFill>
                  <a:schemeClr val="tx1"/>
                </a:solidFill>
              </a:rPr>
            </a:br>
            <a:r>
              <a:rPr lang="sah-RU" sz="2800" i="1" dirty="0" smtClean="0">
                <a:solidFill>
                  <a:schemeClr val="tx1"/>
                </a:solidFill>
              </a:rPr>
              <a:t>1993 сыл бэс ыйын 19 күнэ.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библиотека1\Pictures\2013-11-07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2154" y="1224362"/>
            <a:ext cx="5616624" cy="41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sah-RU" sz="2800" i="1" dirty="0" smtClean="0"/>
              <a:t>П. А. Ойуунускай кыргыттара Сардаана уонна Саргылаана. 1983 сыл.</a:t>
            </a:r>
            <a:endParaRPr lang="ru-RU" sz="2800" i="1" dirty="0"/>
          </a:p>
        </p:txBody>
      </p:sp>
      <p:pic>
        <p:nvPicPr>
          <p:cNvPr id="3074" name="Picture 2" descr="C:\Users\библиотека1\Pictures\2013-11-07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41887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920880" cy="1008112"/>
          </a:xfrm>
        </p:spPr>
        <p:txBody>
          <a:bodyPr>
            <a:normAutofit fontScale="90000"/>
          </a:bodyPr>
          <a:lstStyle/>
          <a:p>
            <a:r>
              <a:rPr lang="sah-RU" sz="2800" i="1" dirty="0" smtClean="0"/>
              <a:t>П. А. Ойуунускайга аналлаах үбүлүөй түгэннэриттэн. “Тыл кэриэһэ тыыннаах буолуоҕа”. Чурапчы улууһа, 1993 с. </a:t>
            </a:r>
            <a:endParaRPr lang="ru-RU" sz="2800" i="1" dirty="0"/>
          </a:p>
        </p:txBody>
      </p:sp>
      <p:pic>
        <p:nvPicPr>
          <p:cNvPr id="4098" name="Picture 2" descr="C:\Users\библиотека1\Pictures\2013-11-07\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1" t="539" r="2447" b="1466"/>
          <a:stretch/>
        </p:blipFill>
        <p:spPr bwMode="auto">
          <a:xfrm rot="5400000">
            <a:off x="2535628" y="-655307"/>
            <a:ext cx="4248473" cy="66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3200" dirty="0" smtClean="0"/>
              <a:t>П.А. Ойуунускай төрөөбүт алааһа уонна балаҕанын көстүүтэ</a:t>
            </a:r>
            <a:endParaRPr lang="ru-RU" sz="3200" dirty="0"/>
          </a:p>
        </p:txBody>
      </p:sp>
      <p:pic>
        <p:nvPicPr>
          <p:cNvPr id="2050" name="Picture 2" descr="C:\Users\библиотека1\Pictures\2013-10-31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3747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1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sah-RU" sz="2800" i="1" dirty="0" smtClean="0"/>
              <a:t>Ыллыыр саха норуотын тапталлаах ырыаһыта М.К. Попова – Эдьиий Марыына</a:t>
            </a:r>
            <a:endParaRPr lang="ru-RU" sz="2800" i="1" dirty="0"/>
          </a:p>
        </p:txBody>
      </p:sp>
      <p:pic>
        <p:nvPicPr>
          <p:cNvPr id="5122" name="Picture 2" descr="C:\Users\библиотека1\Pictures\2013-11-07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0765" y="-714460"/>
            <a:ext cx="4536505" cy="69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sah-RU" sz="2800" i="1" dirty="0" smtClean="0">
                <a:solidFill>
                  <a:schemeClr val="tx1"/>
                </a:solidFill>
              </a:rPr>
              <a:t>П. А. Ойуунускай 100 сааһыгар аналлаах үөрүүлээх мунньахха. Дьокуускай. Сэтинньи 10 күнэ, 1993 сыл.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библиотека1\Pictures\2013-11-07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7764" y="-135396"/>
            <a:ext cx="38884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08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/>
              <a:t> </a:t>
            </a:r>
            <a:r>
              <a:rPr lang="ru-RU" sz="3200" i="1" dirty="0" smtClean="0"/>
              <a:t>     </a:t>
            </a:r>
            <a:r>
              <a:rPr lang="ru-RU" sz="3200" i="1" dirty="0" err="1" smtClean="0"/>
              <a:t>Ийэтэ</a:t>
            </a:r>
            <a:r>
              <a:rPr lang="ru-RU" sz="3200" i="1" dirty="0" smtClean="0"/>
              <a:t> – Евдокия Ивановна </a:t>
            </a:r>
            <a:r>
              <a:rPr lang="ru-RU" sz="3200" i="1" dirty="0" err="1" smtClean="0"/>
              <a:t>Слепцова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26" name="Picture 2" descr="C:\Users\библиотека1\Pictures\2013-10-31\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0800000">
            <a:off x="827584" y="1628800"/>
            <a:ext cx="3322260" cy="47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392488" cy="4525963"/>
          </a:xfrm>
        </p:spPr>
        <p:txBody>
          <a:bodyPr/>
          <a:lstStyle/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endParaRPr lang="ru-RU" sz="2000" dirty="0"/>
          </a:p>
          <a:p>
            <a:pPr marL="137160" indent="0">
              <a:buNone/>
            </a:pPr>
            <a:r>
              <a:rPr lang="ru-RU" sz="2400" b="1" i="1" dirty="0" smtClean="0"/>
              <a:t>«</a:t>
            </a:r>
            <a:r>
              <a:rPr lang="ru-RU" sz="2400" b="1" i="1" dirty="0" err="1" smtClean="0"/>
              <a:t>Оо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ийэ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барахсан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куруутун</a:t>
            </a:r>
            <a:endParaRPr lang="ru-RU" sz="2400" b="1" i="1" dirty="0" smtClean="0"/>
          </a:p>
          <a:p>
            <a:pPr marL="137160" indent="0">
              <a:buNone/>
            </a:pPr>
            <a:r>
              <a:rPr lang="ru-RU" sz="2400" b="1" i="1" dirty="0" err="1" smtClean="0"/>
              <a:t>Сырдык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ыралаах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буолааччы</a:t>
            </a:r>
            <a:r>
              <a:rPr lang="ru-RU" sz="2400" b="1" i="1" dirty="0" smtClean="0"/>
              <a:t>,</a:t>
            </a:r>
          </a:p>
          <a:p>
            <a:pPr marL="137160" indent="0">
              <a:buNone/>
            </a:pPr>
            <a:r>
              <a:rPr lang="ru-RU" sz="2400" b="1" i="1" dirty="0" smtClean="0"/>
              <a:t>О</a:t>
            </a:r>
            <a:r>
              <a:rPr lang="sah-RU" sz="2400" b="1" i="1" dirty="0" smtClean="0"/>
              <a:t>ҕотун кэнниттэн аргыыйдык</a:t>
            </a:r>
          </a:p>
          <a:p>
            <a:pPr marL="137160" indent="0">
              <a:buNone/>
            </a:pPr>
            <a:r>
              <a:rPr lang="ru-RU" sz="2400" b="1" i="1" dirty="0" smtClean="0"/>
              <a:t>«Была</a:t>
            </a:r>
            <a:r>
              <a:rPr lang="sah-RU" sz="2400" b="1" i="1" dirty="0" smtClean="0"/>
              <a:t>ҕастабыы </a:t>
            </a:r>
            <a:r>
              <a:rPr lang="ru-RU" sz="2400" b="1" i="1" dirty="0" smtClean="0"/>
              <a:t>» </a:t>
            </a:r>
            <a:r>
              <a:rPr lang="ru-RU" sz="2400" b="1" i="1" dirty="0" err="1" smtClean="0"/>
              <a:t>охсооччу</a:t>
            </a:r>
            <a:r>
              <a:rPr lang="ru-RU" sz="2400" b="1" i="1" dirty="0" smtClean="0"/>
              <a:t>».</a:t>
            </a:r>
          </a:p>
          <a:p>
            <a:pPr marL="137160" indent="0">
              <a:buNone/>
            </a:pPr>
            <a:endParaRPr lang="ru-RU" sz="2400" b="1" i="1" dirty="0"/>
          </a:p>
          <a:p>
            <a:pPr marL="137160" indent="0">
              <a:buNone/>
            </a:pPr>
            <a:r>
              <a:rPr lang="ru-RU" sz="2400" b="1" i="1" dirty="0" smtClean="0"/>
              <a:t>                   ( П.А. </a:t>
            </a:r>
            <a:r>
              <a:rPr lang="ru-RU" sz="2400" b="1" i="1" dirty="0" err="1" smtClean="0"/>
              <a:t>Ойуунускай</a:t>
            </a:r>
            <a:r>
              <a:rPr lang="ru-RU" sz="2400" b="1" i="1" dirty="0" smtClean="0"/>
              <a:t> )         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76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>
                <a:solidFill>
                  <a:schemeClr val="tx1">
                    <a:lumMod val="85000"/>
                  </a:schemeClr>
                </a:solidFill>
              </a:rPr>
              <a:t>П. А. Ойуунускай үөрэммит оскуолата</a:t>
            </a:r>
            <a:br>
              <a:rPr lang="sah-RU" sz="28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sah-RU" sz="2800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sah-RU" sz="2800" i="1" dirty="0" smtClean="0">
                <a:solidFill>
                  <a:schemeClr val="tx1">
                    <a:lumMod val="85000"/>
                  </a:schemeClr>
                </a:solidFill>
              </a:rPr>
              <a:t>Чөркөөх</a:t>
            </a:r>
            <a:r>
              <a:rPr lang="sah-RU" sz="2800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ru-RU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 descr="C:\Users\библиотека1\Pictures\2013-10-31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2921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33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sah-RU" sz="2400" i="1" dirty="0" smtClean="0">
                <a:solidFill>
                  <a:schemeClr val="tx1"/>
                </a:solidFill>
              </a:rPr>
              <a:t>Эдэр Платон Ойуунускай төрөөбүт балаҕанын аттыгар. </a:t>
            </a:r>
            <a:br>
              <a:rPr lang="sah-RU" sz="2400" i="1" dirty="0" smtClean="0">
                <a:solidFill>
                  <a:schemeClr val="tx1"/>
                </a:solidFill>
              </a:rPr>
            </a:br>
            <a:r>
              <a:rPr lang="sah-RU" sz="2400" i="1" dirty="0" smtClean="0">
                <a:solidFill>
                  <a:schemeClr val="tx1"/>
                </a:solidFill>
              </a:rPr>
              <a:t>И. Капитонов </a:t>
            </a:r>
            <a:r>
              <a:rPr lang="ru-RU" sz="2400" i="1" dirty="0" smtClean="0">
                <a:solidFill>
                  <a:schemeClr val="tx1"/>
                </a:solidFill>
              </a:rPr>
              <a:t>«</a:t>
            </a:r>
            <a:r>
              <a:rPr lang="sah-RU" sz="2400" i="1" dirty="0" smtClean="0">
                <a:solidFill>
                  <a:schemeClr val="tx1"/>
                </a:solidFill>
              </a:rPr>
              <a:t>Рассвет” хартыыната 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библиотека1\Pictures\2013-10-31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87624" y="1556792"/>
            <a:ext cx="640253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0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sah-RU" sz="2800" i="1" dirty="0" smtClean="0">
                <a:solidFill>
                  <a:schemeClr val="tx1"/>
                </a:solidFill>
              </a:rPr>
              <a:t>Платон Ойуунускай үөрэммит кылааһа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библиотека1\Pictures\2013-10-31\0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3" t="1" b="1161"/>
          <a:stretch/>
        </p:blipFill>
        <p:spPr bwMode="auto">
          <a:xfrm rot="10800000">
            <a:off x="1187624" y="1196752"/>
            <a:ext cx="6640194" cy="49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6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Платон </a:t>
            </a:r>
            <a:r>
              <a:rPr lang="ru-RU" sz="2800" dirty="0" err="1" smtClean="0"/>
              <a:t>Ойуунускай</a:t>
            </a:r>
            <a:r>
              <a:rPr lang="ru-RU" sz="2800" dirty="0" smtClean="0"/>
              <a:t> </a:t>
            </a:r>
            <a:r>
              <a:rPr lang="ru-RU" sz="2800" dirty="0" err="1" smtClean="0"/>
              <a:t>Дьокуускайдааҕы</a:t>
            </a:r>
            <a:r>
              <a:rPr lang="ru-RU" sz="2800" dirty="0" smtClean="0"/>
              <a:t> </a:t>
            </a:r>
            <a:r>
              <a:rPr lang="ru-RU" sz="2800" dirty="0" err="1" smtClean="0"/>
              <a:t>түөрт</a:t>
            </a:r>
            <a:r>
              <a:rPr lang="ru-RU" sz="2800" dirty="0" smtClean="0"/>
              <a:t> </a:t>
            </a:r>
            <a:r>
              <a:rPr lang="ru-RU" sz="2800" dirty="0" err="1" smtClean="0"/>
              <a:t>кылаастаах</a:t>
            </a:r>
            <a:r>
              <a:rPr lang="ru-RU" sz="2800" dirty="0" smtClean="0"/>
              <a:t> </a:t>
            </a:r>
            <a:r>
              <a:rPr lang="ru-RU" sz="2800" dirty="0" err="1" smtClean="0"/>
              <a:t>училищеҕа</a:t>
            </a:r>
            <a:r>
              <a:rPr lang="ru-RU" sz="2800" dirty="0" smtClean="0"/>
              <a:t> </a:t>
            </a:r>
            <a:r>
              <a:rPr lang="ru-RU" sz="2800" dirty="0" err="1" smtClean="0"/>
              <a:t>үөрэммитэ</a:t>
            </a:r>
            <a:endParaRPr lang="ru-RU" sz="2800" dirty="0"/>
          </a:p>
        </p:txBody>
      </p:sp>
      <p:pic>
        <p:nvPicPr>
          <p:cNvPr id="1026" name="Picture 2" descr="C:\Users\библиотека1\Pictures\2013-11-05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63584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06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 smtClean="0"/>
              <a:t>Дьокуускайдааҕы</a:t>
            </a:r>
            <a:r>
              <a:rPr lang="ru-RU" sz="2800" dirty="0" smtClean="0"/>
              <a:t> </a:t>
            </a:r>
            <a:r>
              <a:rPr lang="ru-RU" sz="2800" dirty="0" err="1"/>
              <a:t>түөрт</a:t>
            </a:r>
            <a:r>
              <a:rPr lang="ru-RU" sz="2800" dirty="0"/>
              <a:t> </a:t>
            </a:r>
            <a:r>
              <a:rPr lang="ru-RU" sz="2800" dirty="0" err="1"/>
              <a:t>кылаастаах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училищены</a:t>
            </a:r>
            <a:r>
              <a:rPr lang="sah-RU" sz="2800" dirty="0" smtClean="0"/>
              <a:t> </a:t>
            </a:r>
            <a:r>
              <a:rPr lang="sah-RU" sz="2800" dirty="0"/>
              <a:t>Платон </a:t>
            </a:r>
            <a:r>
              <a:rPr lang="sah-RU" sz="2800" dirty="0" smtClean="0"/>
              <a:t>Ойуунускай 1914 с. бүтэрбитэ</a:t>
            </a:r>
            <a:endParaRPr lang="ru-RU" sz="2800" dirty="0"/>
          </a:p>
        </p:txBody>
      </p:sp>
      <p:pic>
        <p:nvPicPr>
          <p:cNvPr id="2050" name="Picture 2" descr="C:\Users\библиотека1\Pictures\2013-11-05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34740" cy="46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4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554</TotalTime>
  <Words>510</Words>
  <Application>Microsoft Office PowerPoint</Application>
  <PresentationFormat>Экран (4:3)</PresentationFormat>
  <Paragraphs>57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П. А. Ойуунускай – Саха Норуотун улуу  уола</vt:lpstr>
      <vt:lpstr>Платон Алексеевич Слепцов – Былатыан Ойуунускай ( 1893 -1939 сс. )</vt:lpstr>
      <vt:lpstr>П.А. Ойуунускай төрөөбүт алааһа уонна балаҕанын көстүүтэ</vt:lpstr>
      <vt:lpstr>       Ийэтэ – Евдокия Ивановна Слепцова   </vt:lpstr>
      <vt:lpstr>П. А. Ойуунускай үөрэммит оскуолата (Чөркөөх)</vt:lpstr>
      <vt:lpstr>Эдэр Платон Ойуунускай төрөөбүт балаҕанын аттыгар.  И. Капитонов «Рассвет” хартыыната </vt:lpstr>
      <vt:lpstr>Платон Ойуунускай үөрэммит кылааһа</vt:lpstr>
      <vt:lpstr>Платон Ойуунускай Дьокуускайдааҕы түөрт кылаастаах училищеҕа үөрэммитэ</vt:lpstr>
      <vt:lpstr>Дьокуускайдааҕы түөрт кылаастаах  училищены Платон Ойуунускай 1914 с. бүтэрбитэ</vt:lpstr>
      <vt:lpstr>П.А. Ойуунускай бастакы кэргэнэ Фекла Алексеевна Сокольникова</vt:lpstr>
      <vt:lpstr>Сахалар  бастакы учредительнай съезтэрэ (, хаҥастан олороллор : 1- П.В. Слепцов, 3- А.Ф. Боярскай, 4 – Г.Ф. Сивцев, 5 – П.А. Ойуунускай)</vt:lpstr>
      <vt:lpstr>                                                                                                                                                  П.А. Ойуунускай уонна кини кэргэнэ Акулина Николаевна оҕолорунаан Мусялыын, Лааныктыын. Москва, 1932 с.</vt:lpstr>
      <vt:lpstr>П.А. Ойуунускай дьиэ кэргэнин кытта Москваҕа олорбут дьиэтэ</vt:lpstr>
      <vt:lpstr>Москваҕа үөрэнэр студеннары кытта.  1932 с.</vt:lpstr>
      <vt:lpstr>П. А. Ойуунускай 1935 с. Москва5а аспирантураны бүтэрэн баран, филологическай наука кандидата буолан Дьокуускайдааҕы научнай – чинчийэр институту  салайбыта</vt:lpstr>
      <vt:lpstr>П.А. Ойуунускай “Кыһыл ойуун” поэмата. Бастакы тахсыыта. 1925 с.</vt:lpstr>
      <vt:lpstr>П.А. Ойуунускай тыыннааҕар тахсыбыт айымньыларын, тылбаастарын кинигэлэрэ</vt:lpstr>
      <vt:lpstr>П. А. Ойуунускай  маннык буочардаах этэ</vt:lpstr>
      <vt:lpstr>“Алампа” . П.А. Ойуунускай харандааһынан уруһуйа. 1916 с.</vt:lpstr>
      <vt:lpstr>П. А. Ойуунускай уонна Амма Аччыгыйа. 1934 с.</vt:lpstr>
      <vt:lpstr>П. А. Ойуунускай уонна М. К. Аммосов.  1925 с.</vt:lpstr>
      <vt:lpstr>П. А. Ойуунускай ССРС Верховнай Совет депутаттарын кытта . Москва, 1938 с.</vt:lpstr>
      <vt:lpstr>П. А. Ойуунускай ССРС национальностарын научнай – чинчийэр институтугар аспираннаабыт кэмнээҕи билиэтэ. 1932 с.</vt:lpstr>
      <vt:lpstr>П. А. Слепцов –Ойуунускай репрессияламмытын кэннэ хаайыыга түһэрбит хаартыскалара.1938 с. </vt:lpstr>
      <vt:lpstr>П. А. Ойуунускай Якутскай түрмэтигэр 1939 с. алтынньы 31 к. сырдык тыына быстыбыта</vt:lpstr>
      <vt:lpstr>П. А. Ойуунускай буор кутун Дьокуускай кылабыыһатыттан таһааран төрөөбүт төрүт буоругар туттарыы түгэнэ. Тыл этээччи – Д.К. Сивцев – Суорун Омоллоон. 1993 с., сэтинньи</vt:lpstr>
      <vt:lpstr> Таатта улууһун Чөркөөхтөөҕөр с. П. А. Ойуунускай музей –уһаайбатыгар кини пааматынньыгын аһыы.  1993 сыл бэс ыйын 19 күнэ.</vt:lpstr>
      <vt:lpstr>П. А. Ойуунускай кыргыттара Сардаана уонна Саргылаана. 1983 сыл.</vt:lpstr>
      <vt:lpstr>П. А. Ойуунускайга аналлаах үбүлүөй түгэннэриттэн. “Тыл кэриэһэ тыыннаах буолуоҕа”. Чурапчы улууһа, 1993 с. </vt:lpstr>
      <vt:lpstr>Ыллыыр саха норуотын тапталлаах ырыаһыта М.К. Попова – Эдьиий Марыына</vt:lpstr>
      <vt:lpstr>П. А. Ойуунускай 100 сааһыгар аналлаах үөрүүлээх мунньахха. Дьокуускай. Сэтинньи 10 күнэ, 1993 сыл.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библиотека1</dc:creator>
  <cp:lastModifiedBy>Sardana</cp:lastModifiedBy>
  <cp:revision>58</cp:revision>
  <dcterms:created xsi:type="dcterms:W3CDTF">2013-10-31T01:27:00Z</dcterms:created>
  <dcterms:modified xsi:type="dcterms:W3CDTF">2015-10-30T07:35:56Z</dcterms:modified>
</cp:coreProperties>
</file>