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4DFF27-36FA-49E6-AAA1-1E627100EE13}" type="datetimeFigureOut">
              <a:rPr lang="ru-RU" smtClean="0"/>
              <a:t>20.04.2015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C005C1-71BB-4442-A98E-5AD49448AA5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5%D0%B4%D0%B0%D0%BB%D1%8C_%C2%AB%D0%97%D0%B0_%D0%B4%D0%BE%D0%B1%D0%BB%D0%B5%D1%81%D1%82%D0%BD%D1%8B%D0%B9_%D1%82%D1%80%D1%83%D0%B4%C2%BB" TargetMode="External"/><Relationship Id="rId3" Type="http://schemas.openxmlformats.org/officeDocument/2006/relationships/hyperlink" Target="https://ru.wikipedia.org/wiki/1990_%D0%B3%D0%BE%D0%B4" TargetMode="External"/><Relationship Id="rId7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3" TargetMode="External"/><Relationship Id="rId2" Type="http://schemas.openxmlformats.org/officeDocument/2006/relationships/hyperlink" Target="https://ru.wikipedia.org/wiki/5_%D0%BC%D0%B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E%D1%80%D0%B4%D0%B5%D0%BD_%D0%9A%D1%80%D0%B0%D1%81%D0%BD%D0%BE%D0%B9_%D0%97%D0%B2%D0%B5%D0%B7%D0%B4%D1%8B" TargetMode="External"/><Relationship Id="rId5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.D0.9A.D0.97.D0.BD-1" TargetMode="External"/><Relationship Id="rId4" Type="http://schemas.openxmlformats.org/officeDocument/2006/relationships/hyperlink" Target="https://ru.wikipedia.org/wiki/%D0%9E%D1%80%D0%B4%D0%B5%D0%BD_%D0%9A%D1%80%D0%B0%D1%81%D0%BD%D0%BE%D0%B3%D0%BE_%D0%97%D0%BD%D0%B0%D0%BC%D0%B5%D0%BD%D0%B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1%82%D0%B5%D0%BF%D0%B0%D0%BD%D0%BE%D0%B2,_%D0%9D%D0%B8%D0%BA%D0%BE%D0%BB%D0%B0%D0%B9_%D0%A1%D0%B0%D0%B2%D0%B2%D0%B8%D1%87" TargetMode="External"/><Relationship Id="rId13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7" TargetMode="External"/><Relationship Id="rId3" Type="http://schemas.openxmlformats.org/officeDocument/2006/relationships/hyperlink" Target="https://ru.wikipedia.org/wiki/%D0%90%D0%9B%D0%A0%D0%9E%D0%A1%D0%90" TargetMode="External"/><Relationship Id="rId7" Type="http://schemas.openxmlformats.org/officeDocument/2006/relationships/hyperlink" Target="https://ru.wikipedia.org/wiki/%D0%9C%D0%B8%D1%80%D0%BE%D0%BD%D0%BE%D0%B2,_%D0%90%D0%BB%D0%B5%D0%BA%D1%81%D0%B5%D0%B9_%D0%90%D1%84%D0%B0%D0%BD%D0%B0%D1%81%D1%8C%D0%B5%D0%B2%D0%B8%D1%87" TargetMode="External"/><Relationship Id="rId12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6" TargetMode="External"/><Relationship Id="rId2" Type="http://schemas.openxmlformats.org/officeDocument/2006/relationships/hyperlink" Target="https://ru.wikipedia.org/wiki/2005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8%D0%BB%D1%8E%D0%B9%D1%81%D0%BA" TargetMode="External"/><Relationship Id="rId11" Type="http://schemas.openxmlformats.org/officeDocument/2006/relationships/hyperlink" Target="https://ru.wikipedia.org/wiki/1990_%D0%B3%D0%BE%D0%B4" TargetMode="External"/><Relationship Id="rId5" Type="http://schemas.openxmlformats.org/officeDocument/2006/relationships/hyperlink" Target="https://ru.wikipedia.org/wiki/2009_%D0%B3%D0%BE%D0%B4" TargetMode="External"/><Relationship Id="rId10" Type="http://schemas.openxmlformats.org/officeDocument/2006/relationships/hyperlink" Target="https://ru.wikipedia.org/wiki/22_%D0%B8%D1%8E%D0%BD%D1%8F" TargetMode="External"/><Relationship Id="rId4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4" TargetMode="External"/><Relationship Id="rId9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A4%D0%B0%D0%B9%D0%BB:Stepanov_N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F%D0%BA%D1%83%D1%82" TargetMode="External"/><Relationship Id="rId7" Type="http://schemas.openxmlformats.org/officeDocument/2006/relationships/hyperlink" Target="https://ru.wikipedia.org/wiki/%D0%A1%D0%B5%D0%BB%D1%8C%D1%81%D0%BA%D0%B8%D0%B9_%D1%81%D0%BE%D0%B2%D0%B5%D1%82" TargetMode="External"/><Relationship Id="rId2" Type="http://schemas.openxmlformats.org/officeDocument/2006/relationships/hyperlink" Target="https://ru.wikipedia.org/wiki/%D0%9A%D1%80%D0%B5%D1%81%D1%82%D1%8C%D1%8F%D0%BD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42_%D0%B3%D0%BE%D0%B4" TargetMode="External"/><Relationship Id="rId5" Type="http://schemas.openxmlformats.org/officeDocument/2006/relationships/hyperlink" Target="https://ru.wikipedia.org/wiki/%D0%9A%D0%BE%D0%BB%D1%85%D0%BE%D0%B7" TargetMode="External"/><Relationship Id="rId4" Type="http://schemas.openxmlformats.org/officeDocument/2006/relationships/hyperlink" Target="https://ru.wikipedia.org/wiki/1941_%D0%B3%D0%BE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5-%D0%B9_%D0%BC%D0%B5%D1%85%D0%B0%D0%BD%D0%B8%D0%B7%D0%B8%D1%80%D0%BE%D0%B2%D0%B0%D0%BD%D0%BD%D1%8B%D0%B9_%D0%BA%D0%BE%D1%80%D0%BF%D1%83%D1%81" TargetMode="External"/><Relationship Id="rId7" Type="http://schemas.openxmlformats.org/officeDocument/2006/relationships/hyperlink" Target="https://ru.wikipedia.org/wiki/%D0%93%D0%B5%D1%80%D0%BE%D0%B9_%D0%A1%D0%BE%D0%B2%D0%B5%D1%82%D1%81%D0%BA%D0%BE%D0%B3%D0%BE_%D0%A1%D0%BE%D1%8E%D0%B7%D0%B0" TargetMode="External"/><Relationship Id="rId2" Type="http://schemas.openxmlformats.org/officeDocument/2006/relationships/hyperlink" Target="https://ru.wikipedia.org/wiki/%D0%92%D0%9E%D0%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1%8F%D0%B4%D0%BE%D0%B2%D0%BE%D0%B9" TargetMode="External"/><Relationship Id="rId5" Type="http://schemas.openxmlformats.org/officeDocument/2006/relationships/hyperlink" Target="https://ru.wikipedia.org/wiki/2-%D0%B9_%D0%A3%D0%BA%D1%80%D0%B0%D0%B8%D0%BD%D1%81%D0%BA%D0%B8%D0%B9_%D1%84%D1%80%D0%BE%D0%BD%D1%82" TargetMode="External"/><Relationship Id="rId4" Type="http://schemas.openxmlformats.org/officeDocument/2006/relationships/hyperlink" Target="https://ru.wikipedia.org/wiki/6-%D1%8F_%D1%82%D0%B0%D0%BD%D0%BA%D0%BE%D0%B2%D0%B0%D1%8F_%D0%B0%D1%80%D0%BC%D0%B8%D1%8F_(%D0%A1%D0%A1%D0%A1%D0%A0)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D%D0%B5%D0%BC%D0%B5%D1%86%D0%BA%D0%BE-%D1%84%D0%B0%D1%88%D0%B8%D1%81%D1%82%D1%81%D0%BA%D0%B8%D0%B5_%D0%B7%D0%B0%D1%85%D0%B2%D0%B0%D1%82%D1%87%D0%B8%D0%BA%D0%B8" TargetMode="External"/><Relationship Id="rId13" Type="http://schemas.openxmlformats.org/officeDocument/2006/relationships/hyperlink" Target="https://ru.wikipedia.org/wiki/%D0%9C%D0%B0%D0%BD%D1%8C%D0%BA%D0%BE%D0%B2%D0%BA%D0%B0_(%D0%91%D0%B5%D1%80%D1%88%D0%B0%D0%B4%D1%81%D0%BA%D0%B8%D0%B9_%D1%80%D0%B0%D0%B9%D0%BE%D0%BD)" TargetMode="External"/><Relationship Id="rId3" Type="http://schemas.openxmlformats.org/officeDocument/2006/relationships/hyperlink" Target="https://ru.wikipedia.org/wiki/1943_%D0%B3%D0%BE%D0%B4" TargetMode="External"/><Relationship Id="rId7" Type="http://schemas.openxmlformats.org/officeDocument/2006/relationships/hyperlink" Target="https://ru.wikipedia.org/wiki/2-%D0%B9_%D0%A3%D0%BA%D1%80%D0%B0%D0%B8%D0%BD%D1%81%D0%BA%D0%B8%D0%B9_%D1%84%D1%80%D0%BE%D0%BD%D1%82" TargetMode="External"/><Relationship Id="rId12" Type="http://schemas.openxmlformats.org/officeDocument/2006/relationships/hyperlink" Target="https://ru.wikipedia.org/wiki/%D0%AE%D0%B6%D0%BD%D1%8B%D0%B9_%D0%91%D1%83%D0%B3" TargetMode="External"/><Relationship Id="rId2" Type="http://schemas.openxmlformats.org/officeDocument/2006/relationships/hyperlink" Target="https://ru.wikipedia.org/wiki/8_%D0%B8%D1%8E%D0%BD%D1%8F" TargetMode="External"/><Relationship Id="rId16" Type="http://schemas.openxmlformats.org/officeDocument/2006/relationships/hyperlink" Target="https://ru.wikipedia.org/wiki/%D0%A3%D0%BA%D1%80%D0%B0%D0%B8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3-%D0%B9_%D0%A3%D0%BA%D1%80%D0%B0%D0%B8%D0%BD%D1%81%D0%BA%D0%B8%D0%B9_%D1%84%D1%80%D0%BE%D0%BD%D1%82" TargetMode="External"/><Relationship Id="rId11" Type="http://schemas.openxmlformats.org/officeDocument/2006/relationships/hyperlink" Target="https://ru.wikipedia.org/wiki/%D0%9F%D1%83%D0%BB%D0%B5%D0%BC%D1%91%D1%82" TargetMode="External"/><Relationship Id="rId5" Type="http://schemas.openxmlformats.org/officeDocument/2006/relationships/hyperlink" Target="https://ru.wikipedia.org/wiki/1944_%D0%B3%D0%BE%D0%B4" TargetMode="External"/><Relationship Id="rId15" Type="http://schemas.openxmlformats.org/officeDocument/2006/relationships/hyperlink" Target="https://ru.wikipedia.org/wiki/%D0%92%D0%B8%D0%BD%D0%BD%D0%B8%D1%86%D0%BA%D0%B0%D1%8F_%D0%BE%D0%B1%D0%BB%D0%B0%D1%81%D1%82%D1%8C" TargetMode="External"/><Relationship Id="rId10" Type="http://schemas.openxmlformats.org/officeDocument/2006/relationships/hyperlink" Target="https://ru.wikipedia.org/wiki/11_%D0%BC%D0%B0%D1%80%D1%82%D0%B0" TargetMode="External"/><Relationship Id="rId4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9" Type="http://schemas.openxmlformats.org/officeDocument/2006/relationships/hyperlink" Target="https://ru.wikipedia.org/wiki/%D0%9F%D1%83%D0%BB%D0%B5%D0%BC%D1%91%D1%82%D1%87%D0%B8%D0%BA" TargetMode="External"/><Relationship Id="rId14" Type="http://schemas.openxmlformats.org/officeDocument/2006/relationships/hyperlink" Target="https://ru.wikipedia.org/wiki/%D0%91%D0%B5%D1%80%D1%88%D0%B0%D0%B4%D1%81%D0%BA%D0%B8%D0%B9_%D1%80%D0%B0%D0%B9%D0%BE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.wikipedia.org/wiki/%D0%A4%D0%B0%D0%B9%D0%BB:Kondakov_N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43_%D0%B3%D0%BE%D0%B4" TargetMode="External"/><Relationship Id="rId3" Type="http://schemas.openxmlformats.org/officeDocument/2006/relationships/hyperlink" Target="https://ru.wikipedia.org/wiki/1920_%D0%B3%D0%BE%D0%B4" TargetMode="External"/><Relationship Id="rId7" Type="http://schemas.openxmlformats.org/officeDocument/2006/relationships/hyperlink" Target="https://ru.wikipedia.org/wiki/1942_%D0%B3%D0%BE%D0%B4" TargetMode="External"/><Relationship Id="rId2" Type="http://schemas.openxmlformats.org/officeDocument/2006/relationships/hyperlink" Target="https://ru.wikipedia.org/wiki/12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38_%D0%B3%D0%BE%D0%B4" TargetMode="External"/><Relationship Id="rId5" Type="http://schemas.openxmlformats.org/officeDocument/2006/relationships/hyperlink" Target="https://ru.wikipedia.org/wiki/%D0%AF%D0%BA%D1%83%D1%82" TargetMode="External"/><Relationship Id="rId4" Type="http://schemas.openxmlformats.org/officeDocument/2006/relationships/hyperlink" Target="https://ru.wikipedia.org/wiki/%D0%92%D0%B8%D0%BB%D1%8E%D0%B9%D1%81%D0%BA%D0%B8%D0%B9_%D1%83%D0%BB%D1%83%D1%8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0%BB%D1%8C%D1%88%D0%B0" TargetMode="External"/><Relationship Id="rId3" Type="http://schemas.openxmlformats.org/officeDocument/2006/relationships/hyperlink" Target="https://ru.wikipedia.org/wiki/25_%D1%8F%D0%BD%D0%B2%D0%B0%D1%80%D1%8F" TargetMode="External"/><Relationship Id="rId7" Type="http://schemas.openxmlformats.org/officeDocument/2006/relationships/hyperlink" Target="https://ru.wikipedia.org/wiki/%D0%94%D0%BE%D0%B1%D0%B6%D0%B5%D0%BD%D1%8C-%D0%92%D0%B5%D0%BB%D1%8C%D0%BA%D0%B8_(%D0%B3%D0%BC%D0%B8%D0%BD%D0%B0)" TargetMode="External"/><Relationship Id="rId2" Type="http://schemas.openxmlformats.org/officeDocument/2006/relationships/hyperlink" Target="https://ru.wikipedia.org/wiki/%D0%A1%D1%82%D0%B0%D1%80%D1%88%D0%B8%D0%B9_%D0%BB%D0%B5%D0%B9%D1%82%D0%B5%D0%BD%D0%B0%D0%BD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1%91%D0%B1%D0%B5%D1%80%D0%BD" TargetMode="External"/><Relationship Id="rId11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.D0.9A.D0.97.D0.BD-1" TargetMode="External"/><Relationship Id="rId5" Type="http://schemas.openxmlformats.org/officeDocument/2006/relationships/hyperlink" Target="https://ru.wikipedia.org/wiki/%D0%9E%D0%B4%D0%B5%D1%80" TargetMode="External"/><Relationship Id="rId10" Type="http://schemas.openxmlformats.org/officeDocument/2006/relationships/hyperlink" Target="https://ru.wikipedia.org/wiki/%D0%9F%D0%BB%D0%B0%D1%86%D0%B4%D0%B0%D1%80%D0%BC" TargetMode="External"/><Relationship Id="rId4" Type="http://schemas.openxmlformats.org/officeDocument/2006/relationships/hyperlink" Target="https://ru.wikipedia.org/wiki/1945_%D0%B3%D0%BE%D0%B4" TargetMode="External"/><Relationship Id="rId9" Type="http://schemas.openxmlformats.org/officeDocument/2006/relationships/hyperlink" Target="https://ru.wikipedia.org/wiki/%D0%9E%D0%BF%D0%BE%D0%BB%D0%B5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79_%D0%B3%D0%BE%D0%B4" TargetMode="External"/><Relationship Id="rId3" Type="http://schemas.openxmlformats.org/officeDocument/2006/relationships/hyperlink" Target="https://ru.wikipedia.org/wiki/%D0%92%D0%9A%D0%9F(%D0%B1)" TargetMode="External"/><Relationship Id="rId7" Type="http://schemas.openxmlformats.org/officeDocument/2006/relationships/hyperlink" Target="https://ru.wikipedia.org/wiki/11_%D0%B8%D1%8E%D0%BB%D1%8F" TargetMode="External"/><Relationship Id="rId2" Type="http://schemas.openxmlformats.org/officeDocument/2006/relationships/hyperlink" Target="https://ru.wikipedia.org/wiki/1945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E%D0%BD%D0%B4%D0%B0%D0%BA%D0%BE%D0%B2,_%D0%9D%D0%B8%D0%BA%D0%BE%D0%BB%D0%B0%D0%B9_%D0%90%D0%BB%D0%B5%D0%BA%D1%81%D0%B5%D0%B5%D0%B2%D0%B8%D1%87#cite_note-2" TargetMode="External"/><Relationship Id="rId5" Type="http://schemas.openxmlformats.org/officeDocument/2006/relationships/hyperlink" Target="https://ru.wikipedia.org/wiki/1946_%D0%B3%D0%BE%D0%B4" TargetMode="External"/><Relationship Id="rId4" Type="http://schemas.openxmlformats.org/officeDocument/2006/relationships/hyperlink" Target="https://ru.wikipedia.org/wiki/%D0%9A%D0%9F%D0%A1%D0%A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Булуу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улуу</a:t>
            </a:r>
            <a:r>
              <a:rPr lang="en-US" b="1" i="1" dirty="0" smtClean="0">
                <a:solidFill>
                  <a:srgbClr val="FF0000"/>
                </a:solidFill>
              </a:rPr>
              <a:t>h</a:t>
            </a:r>
            <a:r>
              <a:rPr lang="ru-RU" b="1" i="1" dirty="0" err="1" smtClean="0">
                <a:solidFill>
                  <a:srgbClr val="FF0000"/>
                </a:solidFill>
              </a:rPr>
              <a:t>ун</a:t>
            </a:r>
            <a:r>
              <a:rPr lang="ru-RU" b="1" i="1" dirty="0" smtClean="0">
                <a:solidFill>
                  <a:srgbClr val="FF0000"/>
                </a:solidFill>
              </a:rPr>
              <a:t> ус </a:t>
            </a:r>
            <a:r>
              <a:rPr lang="ru-RU" b="1" i="1" dirty="0" err="1" smtClean="0">
                <a:solidFill>
                  <a:srgbClr val="FF0000"/>
                </a:solidFill>
              </a:rPr>
              <a:t>геройа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40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Награды и </a:t>
            </a:r>
            <a:r>
              <a:rPr lang="ru-RU" dirty="0" smtClean="0"/>
              <a:t>звания</a:t>
            </a:r>
            <a:endParaRPr lang="ru-RU" dirty="0"/>
          </a:p>
          <a:p>
            <a:pPr lvl="0"/>
            <a:r>
              <a:rPr lang="ru-RU" dirty="0"/>
              <a:t>Указом Президента СССР от </a:t>
            </a:r>
            <a:r>
              <a:rPr lang="ru-RU" u="sng" dirty="0">
                <a:hlinkClick r:id="rId2" tooltip="5 мая"/>
              </a:rPr>
              <a:t>5 мая</a:t>
            </a:r>
            <a:r>
              <a:rPr lang="ru-RU" dirty="0"/>
              <a:t> </a:t>
            </a:r>
            <a:r>
              <a:rPr lang="ru-RU" u="sng" dirty="0">
                <a:hlinkClick r:id="rId3" tooltip="1990 год"/>
              </a:rPr>
              <a:t>1990 года</a:t>
            </a:r>
            <a:r>
              <a:rPr lang="ru-RU" dirty="0"/>
              <a:t> «за мужество и отвагу, проявленные в период Великой Отечественной войны 1941—1945 годов», старшему лейтенанту </a:t>
            </a:r>
            <a:r>
              <a:rPr lang="ru-RU" dirty="0" err="1"/>
              <a:t>Кондакову</a:t>
            </a:r>
            <a:r>
              <a:rPr lang="ru-RU" dirty="0"/>
              <a:t> Николаю Алексеевичу посмертно присвоено звание Героя Советского Союза.</a:t>
            </a:r>
          </a:p>
          <a:p>
            <a:pPr lvl="0"/>
            <a:r>
              <a:rPr lang="ru-RU" dirty="0"/>
              <a:t>Орден Ленина.</a:t>
            </a:r>
          </a:p>
          <a:p>
            <a:pPr lvl="0"/>
            <a:r>
              <a:rPr lang="ru-RU" u="sng" dirty="0">
                <a:hlinkClick r:id="rId4" tooltip="Орден Красного Знамени"/>
              </a:rPr>
              <a:t>Орден Красного Знамени</a:t>
            </a:r>
            <a:r>
              <a:rPr lang="ru-RU" dirty="0"/>
              <a:t> (02.04.1945; первоначально был представлен к званию Героя Советского Союза)</a:t>
            </a:r>
            <a:r>
              <a:rPr lang="ru-RU" u="sng" baseline="30000" dirty="0">
                <a:hlinkClick r:id="rId5"/>
              </a:rPr>
              <a:t>[1]</a:t>
            </a:r>
            <a:r>
              <a:rPr lang="ru-RU" dirty="0"/>
              <a:t>.</a:t>
            </a:r>
          </a:p>
          <a:p>
            <a:pPr lvl="0"/>
            <a:r>
              <a:rPr lang="ru-RU" u="sng" dirty="0">
                <a:hlinkClick r:id="rId6" tooltip="Орден Красной Звезды"/>
              </a:rPr>
              <a:t>Орден Красной Звезды</a:t>
            </a:r>
            <a:r>
              <a:rPr lang="ru-RU" dirty="0"/>
              <a:t> (03.09.1944)</a:t>
            </a:r>
            <a:r>
              <a:rPr lang="ru-RU" u="sng" baseline="30000" dirty="0">
                <a:hlinkClick r:id="rId7"/>
              </a:rPr>
              <a:t>[3]</a:t>
            </a:r>
            <a:r>
              <a:rPr lang="ru-RU" dirty="0"/>
              <a:t>.</a:t>
            </a:r>
          </a:p>
          <a:p>
            <a:pPr lvl="0"/>
            <a:r>
              <a:rPr lang="ru-RU" u="sng" dirty="0">
                <a:hlinkClick r:id="rId8" tooltip="Медаль "/>
              </a:rPr>
              <a:t>Медаль «За доблестный труд»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43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Имя Героя носит </a:t>
            </a:r>
            <a:r>
              <a:rPr lang="ru-RU" dirty="0" err="1"/>
              <a:t>Жемконская</a:t>
            </a:r>
            <a:r>
              <a:rPr lang="ru-RU" dirty="0"/>
              <a:t> общеобразовательная средняя школа Вилюйского улуса.</a:t>
            </a:r>
          </a:p>
          <a:p>
            <a:pPr lvl="0"/>
            <a:r>
              <a:rPr lang="ru-RU" dirty="0"/>
              <a:t>В </a:t>
            </a:r>
            <a:r>
              <a:rPr lang="ru-RU" u="sng" dirty="0">
                <a:hlinkClick r:id="rId2" tooltip="2005 год"/>
              </a:rPr>
              <a:t>2005 году</a:t>
            </a:r>
            <a:r>
              <a:rPr lang="ru-RU" dirty="0"/>
              <a:t> имя Николая </a:t>
            </a:r>
            <a:r>
              <a:rPr lang="ru-RU" dirty="0" err="1"/>
              <a:t>Кондакова</a:t>
            </a:r>
            <a:r>
              <a:rPr lang="ru-RU" dirty="0"/>
              <a:t> было присвоено крупному алмазу, добытому в компании «</a:t>
            </a:r>
            <a:r>
              <a:rPr lang="ru-RU" u="sng" dirty="0">
                <a:hlinkClick r:id="rId3" tooltip="АЛРОСА"/>
              </a:rPr>
              <a:t>АЛРОСА</a:t>
            </a:r>
            <a:r>
              <a:rPr lang="ru-RU" dirty="0"/>
              <a:t>»</a:t>
            </a:r>
            <a:r>
              <a:rPr lang="ru-RU" u="sng" baseline="30000" dirty="0">
                <a:hlinkClick r:id="rId4"/>
              </a:rPr>
              <a:t>[4]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В июле </a:t>
            </a:r>
            <a:r>
              <a:rPr lang="ru-RU" u="sng" dirty="0">
                <a:hlinkClick r:id="rId5" tooltip="2009 год"/>
              </a:rPr>
              <a:t>2009 года</a:t>
            </a:r>
            <a:r>
              <a:rPr lang="ru-RU" dirty="0"/>
              <a:t> в городе </a:t>
            </a:r>
            <a:r>
              <a:rPr lang="ru-RU" u="sng" dirty="0">
                <a:hlinkClick r:id="rId6" tooltip="Вилюйск"/>
              </a:rPr>
              <a:t>Вилюйске</a:t>
            </a:r>
            <a:r>
              <a:rPr lang="ru-RU" dirty="0"/>
              <a:t> был открыт памятник землякам — Героям Советского Союза: Н. А. </a:t>
            </a:r>
            <a:r>
              <a:rPr lang="ru-RU" dirty="0" err="1"/>
              <a:t>Кондакову</a:t>
            </a:r>
            <a:r>
              <a:rPr lang="ru-RU" dirty="0"/>
              <a:t>, </a:t>
            </a:r>
            <a:r>
              <a:rPr lang="ru-RU" u="sng" dirty="0">
                <a:hlinkClick r:id="rId7" tooltip="Миронов, Алексей Афанасьевич"/>
              </a:rPr>
              <a:t>А. А. Миронову</a:t>
            </a:r>
            <a:r>
              <a:rPr lang="ru-RU" dirty="0"/>
              <a:t>, </a:t>
            </a:r>
            <a:r>
              <a:rPr lang="ru-RU" u="sng" dirty="0">
                <a:hlinkClick r:id="rId8" tooltip="Степанов, Николай Саввич"/>
              </a:rPr>
              <a:t>Н. С. Степанову</a:t>
            </a:r>
            <a:r>
              <a:rPr lang="ru-RU" u="sng" baseline="30000" dirty="0">
                <a:hlinkClick r:id="rId9"/>
              </a:rPr>
              <a:t>[5]</a:t>
            </a:r>
            <a:r>
              <a:rPr lang="ru-RU" dirty="0"/>
              <a:t>. До этого </a:t>
            </a:r>
            <a:r>
              <a:rPr lang="ru-RU" u="sng" dirty="0">
                <a:hlinkClick r:id="rId10" tooltip="22 июня"/>
              </a:rPr>
              <a:t>22 июня</a:t>
            </a:r>
            <a:r>
              <a:rPr lang="ru-RU" dirty="0"/>
              <a:t> </a:t>
            </a:r>
            <a:r>
              <a:rPr lang="ru-RU" u="sng" dirty="0">
                <a:hlinkClick r:id="rId11" tooltip="1990 год"/>
              </a:rPr>
              <a:t>1990 года</a:t>
            </a:r>
            <a:r>
              <a:rPr lang="ru-RU" dirty="0"/>
              <a:t> на площади Победы были открыты мемориальные плиты в честь Героев</a:t>
            </a:r>
            <a:r>
              <a:rPr lang="ru-RU" u="sng" baseline="30000" dirty="0">
                <a:hlinkClick r:id="rId12"/>
              </a:rPr>
              <a:t>[6]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Отдельный памятник был установлен Герою в Вилюйске.</a:t>
            </a:r>
          </a:p>
          <a:p>
            <a:pPr lvl="0"/>
            <a:r>
              <a:rPr lang="ru-RU" dirty="0"/>
              <a:t>В октябре 2013 года в Якутске открыт памятник Герою</a:t>
            </a:r>
            <a:r>
              <a:rPr lang="ru-RU" u="sng" baseline="30000" dirty="0">
                <a:hlinkClick r:id="rId13"/>
              </a:rPr>
              <a:t>[7]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28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Stepanov N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608512" cy="51845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83768" y="40466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Степанов Николай </a:t>
            </a:r>
            <a:r>
              <a:rPr lang="ru-RU" sz="3200" dirty="0" err="1" smtClean="0">
                <a:solidFill>
                  <a:srgbClr val="FF0000"/>
                </a:solidFill>
              </a:rPr>
              <a:t>Саввич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6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Родился 13 мая 1922 года в селе Хампа Вилюйского улуса.</a:t>
            </a:r>
            <a:r>
              <a:rPr lang="ru-RU" dirty="0"/>
              <a:t> , в семье </a:t>
            </a:r>
            <a:r>
              <a:rPr lang="ru-RU" u="sng" dirty="0">
                <a:hlinkClick r:id="rId2" tooltip="Крестьянин"/>
              </a:rPr>
              <a:t>крестьянина</a:t>
            </a:r>
            <a:r>
              <a:rPr lang="ru-RU" dirty="0"/>
              <a:t>-бедняка. </a:t>
            </a:r>
            <a:r>
              <a:rPr lang="ru-RU" u="sng" dirty="0">
                <a:hlinkClick r:id="rId3" tooltip="Якут"/>
              </a:rPr>
              <a:t>Якут</a:t>
            </a:r>
            <a:r>
              <a:rPr lang="ru-RU" dirty="0"/>
              <a:t>.</a:t>
            </a:r>
          </a:p>
          <a:p>
            <a:r>
              <a:rPr lang="ru-RU" dirty="0"/>
              <a:t>Окончил 8 классов. В </a:t>
            </a:r>
            <a:r>
              <a:rPr lang="ru-RU" u="sng" dirty="0">
                <a:hlinkClick r:id="rId4" tooltip="1941 год"/>
              </a:rPr>
              <a:t>1941 году</a:t>
            </a:r>
            <a:r>
              <a:rPr lang="ru-RU" dirty="0"/>
              <a:t> окончил 1 курс Вилюйского педагогического училища. Работал бригадиром в </a:t>
            </a:r>
            <a:r>
              <a:rPr lang="ru-RU" u="sng" dirty="0" err="1">
                <a:hlinkClick r:id="rId5" tooltip="Колхоз"/>
              </a:rPr>
              <a:t>колхозе</a:t>
            </a:r>
            <a:r>
              <a:rPr lang="ru-RU" dirty="0" err="1"/>
              <a:t>«Коммунист</a:t>
            </a:r>
            <a:r>
              <a:rPr lang="ru-RU" dirty="0"/>
              <a:t>», а с </a:t>
            </a:r>
            <a:r>
              <a:rPr lang="ru-RU" u="sng" dirty="0">
                <a:hlinkClick r:id="rId6" tooltip="1942 год"/>
              </a:rPr>
              <a:t>1942 года</a:t>
            </a:r>
            <a:r>
              <a:rPr lang="ru-RU" dirty="0"/>
              <a:t> — секретарём </a:t>
            </a:r>
            <a:r>
              <a:rPr lang="ru-RU" u="sng" dirty="0">
                <a:hlinkClick r:id="rId7" tooltip="Сельский совет"/>
              </a:rPr>
              <a:t>сельского совета</a:t>
            </a:r>
            <a:r>
              <a:rPr lang="ru-RU" dirty="0"/>
              <a:t> и председателем колхозной ревизионной комиссии.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12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Участник </a:t>
            </a:r>
            <a:r>
              <a:rPr lang="ru-RU" u="sng" dirty="0">
                <a:hlinkClick r:id="rId2" tooltip="ВОВ"/>
              </a:rPr>
              <a:t>Великой Отечественной войны</a:t>
            </a:r>
            <a:r>
              <a:rPr lang="ru-RU" dirty="0"/>
              <a:t>, пулемётчик 1-го мотострелкового батальона 45-й механизированной бригады </a:t>
            </a:r>
            <a:r>
              <a:rPr lang="ru-RU" u="sng" dirty="0">
                <a:hlinkClick r:id="rId3" tooltip="5-й механизированный корпус"/>
              </a:rPr>
              <a:t>5-го механизированного корпуса</a:t>
            </a:r>
            <a:r>
              <a:rPr lang="ru-RU" dirty="0"/>
              <a:t> </a:t>
            </a:r>
            <a:r>
              <a:rPr lang="ru-RU" u="sng" dirty="0">
                <a:hlinkClick r:id="rId4" tooltip="6-я танковая армия (СССР)"/>
              </a:rPr>
              <a:t>6-й танковой армии</a:t>
            </a:r>
            <a:r>
              <a:rPr lang="ru-RU" u="sng" dirty="0">
                <a:hlinkClick r:id="rId5" tooltip="2-й Украинский фронт"/>
              </a:rPr>
              <a:t>2-го Украинского фронта</a:t>
            </a:r>
            <a:r>
              <a:rPr lang="ru-RU" dirty="0"/>
              <a:t>, </a:t>
            </a:r>
            <a:r>
              <a:rPr lang="ru-RU" u="sng" dirty="0">
                <a:hlinkClick r:id="rId6" tooltip="Рядовой"/>
              </a:rPr>
              <a:t>рядовой</a:t>
            </a:r>
            <a:r>
              <a:rPr lang="ru-RU" dirty="0"/>
              <a:t>. </a:t>
            </a:r>
            <a:r>
              <a:rPr lang="ru-RU" u="sng" dirty="0">
                <a:hlinkClick r:id="rId7" tooltip="Герой Советского Союза"/>
              </a:rPr>
              <a:t>Герой Советского Союза</a:t>
            </a:r>
            <a:r>
              <a:rPr lang="ru-RU" dirty="0"/>
              <a:t> (1990).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37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Красной Армии с </a:t>
            </a:r>
            <a:r>
              <a:rPr lang="ru-RU" u="sng" dirty="0">
                <a:hlinkClick r:id="rId2" tooltip="8 июня"/>
              </a:rPr>
              <a:t>8 июня</a:t>
            </a:r>
            <a:r>
              <a:rPr lang="ru-RU" dirty="0"/>
              <a:t> </a:t>
            </a:r>
            <a:r>
              <a:rPr lang="ru-RU" u="sng" dirty="0">
                <a:hlinkClick r:id="rId3" tooltip="1943 год"/>
              </a:rPr>
              <a:t>1943 года</a:t>
            </a:r>
            <a:r>
              <a:rPr lang="ru-RU" dirty="0"/>
              <a:t>. В боях </a:t>
            </a:r>
            <a:r>
              <a:rPr lang="ru-RU" u="sng" dirty="0">
                <a:hlinkClick r:id="rId4" tooltip="Великая Отечественная война"/>
              </a:rPr>
              <a:t>Великой Отечественной войны</a:t>
            </a:r>
            <a:r>
              <a:rPr lang="ru-RU" dirty="0"/>
              <a:t> — с февраля </a:t>
            </a:r>
            <a:r>
              <a:rPr lang="ru-RU" u="sng" dirty="0">
                <a:hlinkClick r:id="rId5" tooltip="1944 год"/>
              </a:rPr>
              <a:t>1944 года</a:t>
            </a:r>
            <a:r>
              <a:rPr lang="ru-RU" dirty="0"/>
              <a:t>. Сражался на </a:t>
            </a:r>
            <a:r>
              <a:rPr lang="ru-RU" u="sng" dirty="0">
                <a:hlinkClick r:id="rId6" tooltip="3-й Украинский фронт"/>
              </a:rPr>
              <a:t>3-м</a:t>
            </a:r>
            <a:r>
              <a:rPr lang="ru-RU" dirty="0"/>
              <a:t>и </a:t>
            </a:r>
            <a:r>
              <a:rPr lang="ru-RU" u="sng" dirty="0">
                <a:hlinkClick r:id="rId7" tooltip="2-й Украинский фронт"/>
              </a:rPr>
              <a:t>2-м Украинских</a:t>
            </a:r>
            <a:r>
              <a:rPr lang="ru-RU" dirty="0"/>
              <a:t> фронтах. В боях с </a:t>
            </a:r>
            <a:r>
              <a:rPr lang="ru-RU" u="sng" dirty="0">
                <a:hlinkClick r:id="rId8" tooltip="Немецко-фашистские захватчики"/>
              </a:rPr>
              <a:t>немецко-фашистскими захватчиками</a:t>
            </a:r>
            <a:r>
              <a:rPr lang="ru-RU" dirty="0"/>
              <a:t> был дважды легко ранен.</a:t>
            </a:r>
          </a:p>
          <a:p>
            <a:r>
              <a:rPr lang="ru-RU" b="1" dirty="0" smtClean="0"/>
              <a:t>Подвиг</a:t>
            </a:r>
            <a:endParaRPr lang="ru-RU" dirty="0"/>
          </a:p>
          <a:p>
            <a:r>
              <a:rPr lang="ru-RU" u="sng" dirty="0">
                <a:hlinkClick r:id="rId9" tooltip="Пулемётчик"/>
              </a:rPr>
              <a:t>Пулемётчик</a:t>
            </a:r>
            <a:r>
              <a:rPr lang="ru-RU" dirty="0"/>
              <a:t> 1-го мотострелкового батальона рядовой Николай Степанов </a:t>
            </a:r>
            <a:r>
              <a:rPr lang="ru-RU" u="sng" dirty="0">
                <a:hlinkClick r:id="rId10" tooltip="11 марта"/>
              </a:rPr>
              <a:t>11 марта</a:t>
            </a:r>
            <a:r>
              <a:rPr lang="ru-RU" dirty="0"/>
              <a:t> </a:t>
            </a:r>
            <a:r>
              <a:rPr lang="ru-RU" u="sng" dirty="0">
                <a:hlinkClick r:id="rId5" tooltip="1944 год"/>
              </a:rPr>
              <a:t>1944 года</a:t>
            </a:r>
            <a:r>
              <a:rPr lang="ru-RU" dirty="0"/>
              <a:t> одним из первых в батальоне на самодельном плоту с </a:t>
            </a:r>
            <a:r>
              <a:rPr lang="ru-RU" u="sng" dirty="0">
                <a:hlinkClick r:id="rId11" tooltip="Пулемёт"/>
              </a:rPr>
              <a:t>пулемётом</a:t>
            </a:r>
            <a:r>
              <a:rPr lang="ru-RU" dirty="0"/>
              <a:t> переправился через реку </a:t>
            </a:r>
            <a:r>
              <a:rPr lang="ru-RU" u="sng" dirty="0">
                <a:hlinkClick r:id="rId12" tooltip="Южный Буг"/>
              </a:rPr>
              <a:t>Южный Буг</a:t>
            </a:r>
            <a:r>
              <a:rPr lang="ru-RU" dirty="0"/>
              <a:t> в районе села </a:t>
            </a:r>
            <a:r>
              <a:rPr lang="ru-RU" u="sng" dirty="0" err="1" smtClean="0">
                <a:hlinkClick r:id="rId13" tooltip="Маньковка (Бершадский район)"/>
              </a:rPr>
              <a:t>Маньковка</a:t>
            </a:r>
            <a:r>
              <a:rPr lang="ru-RU" u="sng" dirty="0" smtClean="0"/>
              <a:t> </a:t>
            </a:r>
            <a:r>
              <a:rPr lang="ru-RU" u="sng" dirty="0" err="1" smtClean="0">
                <a:hlinkClick r:id="rId14" tooltip="Бершадский район"/>
              </a:rPr>
              <a:t>Бершадского</a:t>
            </a:r>
            <a:r>
              <a:rPr lang="ru-RU" u="sng" dirty="0" smtClean="0">
                <a:hlinkClick r:id="rId14" tooltip="Бершадский район"/>
              </a:rPr>
              <a:t> </a:t>
            </a:r>
            <a:r>
              <a:rPr lang="ru-RU" u="sng" dirty="0">
                <a:hlinkClick r:id="rId14" tooltip="Бершадский район"/>
              </a:rPr>
              <a:t>района</a:t>
            </a:r>
            <a:r>
              <a:rPr lang="ru-RU" dirty="0"/>
              <a:t> </a:t>
            </a:r>
            <a:r>
              <a:rPr lang="ru-RU" u="sng" dirty="0">
                <a:hlinkClick r:id="rId15" tooltip="Винницкая область"/>
              </a:rPr>
              <a:t>Винницкой области</a:t>
            </a:r>
            <a:r>
              <a:rPr lang="ru-RU" dirty="0"/>
              <a:t> </a:t>
            </a:r>
            <a:r>
              <a:rPr lang="ru-RU" u="sng" dirty="0">
                <a:hlinkClick r:id="rId16" tooltip="Украина"/>
              </a:rPr>
              <a:t>Украины</a:t>
            </a:r>
            <a:r>
              <a:rPr lang="ru-RU" dirty="0"/>
              <a:t> и огнём прикрывал переправу стрелковых подразделений. Поддерживая наступление, уничтожил свыше десяти солдат и офицеров противника.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43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Алексеевич Кондаков</a:t>
            </a:r>
            <a:endParaRPr lang="ru-RU" dirty="0"/>
          </a:p>
        </p:txBody>
      </p:sp>
      <p:pic>
        <p:nvPicPr>
          <p:cNvPr id="4" name="Объект 3" descr="Kondakov N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417646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07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268760"/>
            <a:ext cx="7380808" cy="485740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12 июля"/>
              </a:rPr>
              <a:t>12 июля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1920 год"/>
              </a:rPr>
              <a:t>1920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Жемконском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наслеге, ныне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Вилюйский улус"/>
              </a:rPr>
              <a:t>Вилюйского улуса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Якутии, в крестьянской семье.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Якут"/>
              </a:rPr>
              <a:t>Якут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1938 год"/>
              </a:rPr>
              <a:t>1938 году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окончил Вилюйское педагогическое училище. Работал учителем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Хампинской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начальной школы Вилюйского района.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Красной Армии с июня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1942 год"/>
              </a:rPr>
              <a:t>1942 года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1943 год"/>
              </a:rPr>
              <a:t>1943 году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окончил Ростовское артиллерийское училище. В боях Великой Отечественной войны с декабря 1943 года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8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 огневого взвода 1073-го армейского истребительно-противотанкового артиллерийского полка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тарший лейтенант"/>
              </a:rPr>
              <a:t>старший лейтенант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Николай Кондаков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25 января"/>
              </a:rPr>
              <a:t>25 января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1945 год"/>
              </a:rPr>
              <a:t>1945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 форсировании реки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Одер"/>
              </a:rPr>
              <a:t>Одер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районе населённого пункта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Дёберн"/>
              </a:rPr>
              <a:t>Дёберн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(ныне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7" tooltip="Добжень-Вельки (гмина)"/>
              </a:rPr>
              <a:t>Добжень-Вельки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Польша"/>
              </a:rPr>
              <a:t>Польша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расположенного в пяти километрах северо-западнее польского города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 tooltip="Ополе"/>
              </a:rPr>
              <a:t>Ополе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поддерживая подразделения 173-го гвардейского стрелкового полка, первым переправил орудия вверенного ему взвода на левый берег и способствовал захвату и расширению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Плацдарм"/>
              </a:rPr>
              <a:t>плацдарма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Прямой наводкой артиллерист подавил шесть пулемётных точек и уничтожил до взвода гитлеровцев</a:t>
            </a:r>
            <a:r>
              <a:rPr lang="ru-RU" u="sng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[1</a:t>
            </a:r>
            <a:r>
              <a:rPr lang="ru-RU" sz="1800" u="sng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]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70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1945 год"/>
              </a:rPr>
              <a:t>1945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старший лейтенант Кондаков Н. А. был уволен в запас. Член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ВКП(б)"/>
              </a:rPr>
              <a:t>ВКП(б)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КПСС"/>
              </a:rPr>
              <a:t>КПСС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1946 год"/>
              </a:rPr>
              <a:t>1946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Жил в Якутске. Работал учителем, журналистом, главным редактором комитета по телевидению и радиовещанию Совета Министров Якутской Автономной ССР (1946—1979 годы). Был членом Союза журналистов СССР</a:t>
            </a:r>
            <a:r>
              <a:rPr lang="ru-RU" u="sng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[2]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11 июля"/>
              </a:rPr>
              <a:t>11 июля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1979 год"/>
              </a:rPr>
              <a:t>1979 года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964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59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Булуу улууhун ус геройа</vt:lpstr>
      <vt:lpstr>Презентация PowerPoint</vt:lpstr>
      <vt:lpstr>Презентация PowerPoint</vt:lpstr>
      <vt:lpstr>Презентация PowerPoint</vt:lpstr>
      <vt:lpstr>Презентация PowerPoint</vt:lpstr>
      <vt:lpstr>Николай Алексеевич Кондаков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Булуу улууhун ус геройа</dc:title>
  <dc:creator>8</dc:creator>
  <cp:lastModifiedBy>8</cp:lastModifiedBy>
  <cp:revision>3</cp:revision>
  <dcterms:created xsi:type="dcterms:W3CDTF">2015-04-20T03:25:14Z</dcterms:created>
  <dcterms:modified xsi:type="dcterms:W3CDTF">2015-04-20T03:53:33Z</dcterms:modified>
</cp:coreProperties>
</file>